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9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53CFA59D-85B9-4C6C-B24E-1C53F1DCFDBD}"/>
              </a:ext>
            </a:extLst>
          </p:cNvPr>
          <p:cNvSpPr txBox="1"/>
          <p:nvPr/>
        </p:nvSpPr>
        <p:spPr>
          <a:xfrm>
            <a:off x="1313645" y="5252625"/>
            <a:ext cx="7804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300" b="1" dirty="0" smtClean="0">
                <a:latin typeface="Corbel" panose="020B0503020204020204" pitchFamily="34" charset="0"/>
              </a:rPr>
              <a:t>Responsable de generar la información: </a:t>
            </a:r>
            <a:r>
              <a:rPr lang="es-MX" sz="1300" dirty="0">
                <a:latin typeface="Corbel" panose="020B0503020204020204" pitchFamily="34" charset="0"/>
              </a:rPr>
              <a:t>C.P. Silvia Gabriela Saucedo Muñoz, Directora de Recursos Financieros</a:t>
            </a:r>
            <a:endParaRPr lang="es-MX" sz="1300" dirty="0" smtClean="0">
              <a:latin typeface="Corbel" panose="020B0503020204020204" pitchFamily="34" charset="0"/>
            </a:endParaRPr>
          </a:p>
          <a:p>
            <a:pPr algn="r"/>
            <a:r>
              <a:rPr lang="es-MX" sz="1300" b="1" dirty="0" smtClean="0">
                <a:latin typeface="Corbel" panose="020B0503020204020204" pitchFamily="34" charset="0"/>
              </a:rPr>
              <a:t>Fecha de actualización: </a:t>
            </a:r>
            <a:r>
              <a:rPr lang="es-MX" sz="1300" dirty="0" smtClean="0">
                <a:latin typeface="Corbel" panose="020B0503020204020204" pitchFamily="34" charset="0"/>
              </a:rPr>
              <a:t>08 enero 2020</a:t>
            </a:r>
            <a:endParaRPr lang="es-MX" sz="1300" dirty="0">
              <a:latin typeface="Corbel" panose="020B0503020204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09846" y="1235883"/>
            <a:ext cx="838642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s-ES" sz="3200" dirty="0">
                <a:solidFill>
                  <a:prstClr val="black"/>
                </a:solidFill>
                <a:latin typeface="Corbel" panose="020B0503020204020204" pitchFamily="34" charset="0"/>
              </a:rPr>
              <a:t>A la fecha de conclusión del mes </a:t>
            </a:r>
            <a:r>
              <a:rPr lang="es-ES" sz="3200">
                <a:solidFill>
                  <a:prstClr val="black"/>
                </a:solidFill>
                <a:latin typeface="Corbel" panose="020B0503020204020204" pitchFamily="34" charset="0"/>
              </a:rPr>
              <a:t>de </a:t>
            </a:r>
            <a:r>
              <a:rPr lang="es-ES" sz="3200" b="1" i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Diciembre </a:t>
            </a:r>
            <a:r>
              <a:rPr lang="es-ES" sz="32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de 2019</a:t>
            </a:r>
            <a:r>
              <a:rPr lang="es-ES" sz="3200" dirty="0" smtClean="0">
                <a:solidFill>
                  <a:prstClr val="black"/>
                </a:solidFill>
                <a:latin typeface="Corbel" panose="020B0503020204020204" pitchFamily="34" charset="0"/>
              </a:rPr>
              <a:t>, </a:t>
            </a:r>
            <a:r>
              <a:rPr lang="es-ES" sz="3200" dirty="0">
                <a:solidFill>
                  <a:prstClr val="black"/>
                </a:solidFill>
                <a:latin typeface="Corbel" panose="020B0503020204020204" pitchFamily="34" charset="0"/>
              </a:rPr>
              <a:t>no se </a:t>
            </a:r>
            <a:r>
              <a:rPr lang="es-ES" sz="3200" dirty="0" smtClean="0">
                <a:solidFill>
                  <a:prstClr val="black"/>
                </a:solidFill>
                <a:latin typeface="Corbel" panose="020B0503020204020204" pitchFamily="34" charset="0"/>
              </a:rPr>
              <a:t>generaron viáticos de personal del Tribunal </a:t>
            </a:r>
            <a:r>
              <a:rPr lang="es-ES" sz="3200" dirty="0">
                <a:solidFill>
                  <a:prstClr val="black"/>
                </a:solidFill>
                <a:latin typeface="Corbel" panose="020B0503020204020204" pitchFamily="34" charset="0"/>
              </a:rPr>
              <a:t>de Conciliación y Arbitraje del Poder Judicial del Estado de Coahuila de </a:t>
            </a:r>
            <a:r>
              <a:rPr lang="es-ES" sz="3200" dirty="0" smtClean="0">
                <a:solidFill>
                  <a:prstClr val="black"/>
                </a:solidFill>
                <a:latin typeface="Corbel" panose="020B0503020204020204" pitchFamily="34" charset="0"/>
              </a:rPr>
              <a:t>Zaragoza</a:t>
            </a:r>
          </a:p>
          <a:p>
            <a:pPr lvl="0" algn="just">
              <a:lnSpc>
                <a:spcPct val="150000"/>
              </a:lnSpc>
            </a:pPr>
            <a:endParaRPr lang="es-ES" sz="1000" dirty="0" smtClean="0">
              <a:solidFill>
                <a:prstClr val="black"/>
              </a:solidFill>
              <a:latin typeface="Corbel" panose="020B0503020204020204" pitchFamily="34" charset="0"/>
            </a:endParaRPr>
          </a:p>
          <a:p>
            <a:pPr lvl="0" algn="r">
              <a:lnSpc>
                <a:spcPct val="150000"/>
              </a:lnSpc>
            </a:pPr>
            <a:r>
              <a:rPr lang="es-MX" b="1" dirty="0">
                <a:solidFill>
                  <a:prstClr val="black"/>
                </a:solidFill>
                <a:latin typeface="Corbel" panose="020B0503020204020204" pitchFamily="34" charset="0"/>
              </a:rPr>
              <a:t>Nota: </a:t>
            </a:r>
            <a:r>
              <a:rPr lang="es-MX" dirty="0">
                <a:solidFill>
                  <a:prstClr val="black"/>
                </a:solidFill>
                <a:latin typeface="Corbel" panose="020B0503020204020204" pitchFamily="34" charset="0"/>
              </a:rPr>
              <a:t>No se generaron gastos de </a:t>
            </a:r>
            <a:r>
              <a:rPr lang="es-MX" dirty="0" smtClean="0">
                <a:solidFill>
                  <a:prstClr val="black"/>
                </a:solidFill>
                <a:latin typeface="Corbel" panose="020B0503020204020204" pitchFamily="34" charset="0"/>
              </a:rPr>
              <a:t>representación</a:t>
            </a:r>
            <a:endParaRPr lang="es-ES" sz="3200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704563" y="476516"/>
            <a:ext cx="37606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latin typeface="Corbel" panose="020B0503020204020204" pitchFamily="34" charset="0"/>
              </a:rPr>
              <a:t>Viáticos</a:t>
            </a:r>
            <a:endParaRPr lang="es-MX" sz="4000" b="1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17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66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Corbel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48</cp:revision>
  <dcterms:created xsi:type="dcterms:W3CDTF">2017-10-16T15:52:26Z</dcterms:created>
  <dcterms:modified xsi:type="dcterms:W3CDTF">2020-01-08T16:22:41Z</dcterms:modified>
</cp:coreProperties>
</file>